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khar Mathur" initials="PM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image" Target="../media/image30.png"/><Relationship Id="rId2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image" Target="../media/image30.png"/><Relationship Id="rId2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63E93-8B7F-224E-8BFF-0416F73F7325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4281EC-21FF-7840-A9DB-7BB52CA59FD1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Define the area</a:t>
          </a:r>
          <a:endParaRPr lang="en-US" b="1" dirty="0">
            <a:solidFill>
              <a:schemeClr val="tx1"/>
            </a:solidFill>
          </a:endParaRPr>
        </a:p>
      </dgm:t>
    </dgm:pt>
    <dgm:pt modelId="{8008CAC4-302E-0D41-84D7-5CBBD34B8CA6}" type="parTrans" cxnId="{5B0D2A23-6504-334C-802C-0F4B3C3A1D3A}">
      <dgm:prSet/>
      <dgm:spPr/>
      <dgm:t>
        <a:bodyPr/>
        <a:lstStyle/>
        <a:p>
          <a:endParaRPr lang="en-US"/>
        </a:p>
      </dgm:t>
    </dgm:pt>
    <dgm:pt modelId="{0E346757-4F05-834E-859A-949D50834295}" type="sibTrans" cxnId="{5B0D2A23-6504-334C-802C-0F4B3C3A1D3A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CD4BE6AF-C904-AC4B-918E-178483ABDB0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Obtain its </a:t>
          </a:r>
          <a:r>
            <a:rPr lang="en-US" b="1" dirty="0" err="1" smtClean="0">
              <a:solidFill>
                <a:schemeClr val="tx1"/>
              </a:solidFill>
            </a:rPr>
            <a:t>lattitude</a:t>
          </a:r>
          <a:r>
            <a:rPr lang="en-US" b="1" dirty="0" smtClean="0">
              <a:solidFill>
                <a:schemeClr val="tx1"/>
              </a:solidFill>
            </a:rPr>
            <a:t> and longitude</a:t>
          </a:r>
          <a:endParaRPr lang="en-US" b="1" dirty="0">
            <a:solidFill>
              <a:schemeClr val="tx1"/>
            </a:solidFill>
          </a:endParaRPr>
        </a:p>
      </dgm:t>
    </dgm:pt>
    <dgm:pt modelId="{19390642-400A-0040-A8C1-5844FA94FC78}" type="parTrans" cxnId="{8D8D4FA5-CF7D-BC4D-BB7A-B23C911D3FD4}">
      <dgm:prSet/>
      <dgm:spPr/>
      <dgm:t>
        <a:bodyPr/>
        <a:lstStyle/>
        <a:p>
          <a:endParaRPr lang="en-US"/>
        </a:p>
      </dgm:t>
    </dgm:pt>
    <dgm:pt modelId="{9BFBBE78-4BC8-4048-A33D-C104E8C0A1A1}" type="sibTrans" cxnId="{8D8D4FA5-CF7D-BC4D-BB7A-B23C911D3FD4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F50371FD-3FC2-3542-A0A4-D0252B6F5D7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Create a rectangle or circle or polygon </a:t>
          </a:r>
          <a:endParaRPr lang="en-US" dirty="0"/>
        </a:p>
      </dgm:t>
    </dgm:pt>
    <dgm:pt modelId="{3134CE5E-6A51-034A-A4FF-21E8D6D9DBE7}" type="parTrans" cxnId="{FDD8976D-AF42-B34C-B884-466BDADF7429}">
      <dgm:prSet/>
      <dgm:spPr/>
      <dgm:t>
        <a:bodyPr/>
        <a:lstStyle/>
        <a:p>
          <a:endParaRPr lang="en-US"/>
        </a:p>
      </dgm:t>
    </dgm:pt>
    <dgm:pt modelId="{D11EDE16-D6D9-6646-9E4F-BC93449DA98A}" type="sibTrans" cxnId="{FDD8976D-AF42-B34C-B884-466BDADF7429}">
      <dgm:prSet/>
      <dgm:spPr/>
      <dgm:t>
        <a:bodyPr/>
        <a:lstStyle/>
        <a:p>
          <a:endParaRPr lang="en-US"/>
        </a:p>
      </dgm:t>
    </dgm:pt>
    <dgm:pt modelId="{F49F0A7A-3CAB-FB48-A6A5-FD94BA0B153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Use </a:t>
          </a:r>
          <a:r>
            <a:rPr lang="en-US" dirty="0" err="1" smtClean="0"/>
            <a:t>gmaps</a:t>
          </a:r>
          <a:r>
            <a:rPr lang="en-US" dirty="0" smtClean="0"/>
            <a:t> API</a:t>
          </a:r>
          <a:endParaRPr lang="en-US" dirty="0"/>
        </a:p>
      </dgm:t>
    </dgm:pt>
    <dgm:pt modelId="{82D41D52-7378-2245-BB69-9111E1BBD34F}" type="parTrans" cxnId="{529275F7-5581-9243-B42C-0DE37A33ED57}">
      <dgm:prSet/>
      <dgm:spPr/>
      <dgm:t>
        <a:bodyPr/>
        <a:lstStyle/>
        <a:p>
          <a:endParaRPr lang="en-US"/>
        </a:p>
      </dgm:t>
    </dgm:pt>
    <dgm:pt modelId="{BE412E1B-AAE3-D044-B31F-907A619458B0}" type="sibTrans" cxnId="{529275F7-5581-9243-B42C-0DE37A33ED57}">
      <dgm:prSet/>
      <dgm:spPr/>
      <dgm:t>
        <a:bodyPr/>
        <a:lstStyle/>
        <a:p>
          <a:endParaRPr lang="en-US"/>
        </a:p>
      </dgm:t>
    </dgm:pt>
    <dgm:pt modelId="{1B3D714F-D4EB-DE45-AFCF-E2D5364298BC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VIRTUAL PARAMETER IS CREATED</a:t>
          </a:r>
          <a:endParaRPr lang="en-US" dirty="0"/>
        </a:p>
      </dgm:t>
    </dgm:pt>
    <dgm:pt modelId="{1076D13C-871C-0E41-8470-F94E4A5D83B5}" type="parTrans" cxnId="{4BD8675F-5021-AE42-8B7A-78F9F8E0290F}">
      <dgm:prSet/>
      <dgm:spPr/>
      <dgm:t>
        <a:bodyPr/>
        <a:lstStyle/>
        <a:p>
          <a:endParaRPr lang="en-US"/>
        </a:p>
      </dgm:t>
    </dgm:pt>
    <dgm:pt modelId="{CA38995A-45B9-CD44-937D-C46F93013E76}" type="sibTrans" cxnId="{4BD8675F-5021-AE42-8B7A-78F9F8E0290F}">
      <dgm:prSet/>
      <dgm:spPr/>
      <dgm:t>
        <a:bodyPr/>
        <a:lstStyle/>
        <a:p>
          <a:endParaRPr lang="en-US"/>
        </a:p>
      </dgm:t>
    </dgm:pt>
    <dgm:pt modelId="{4443A294-47FB-A544-918C-AD15A96332C8}" type="pres">
      <dgm:prSet presAssocID="{7F363E93-8B7F-224E-8BFF-0416F73F7325}" presName="Name0" presStyleCnt="0">
        <dgm:presLayoutVars>
          <dgm:dir/>
          <dgm:resizeHandles val="exact"/>
        </dgm:presLayoutVars>
      </dgm:prSet>
      <dgm:spPr/>
    </dgm:pt>
    <dgm:pt modelId="{0497FEEC-CDD3-294B-9B3A-87EAAC766891}" type="pres">
      <dgm:prSet presAssocID="{2B4281EC-21FF-7840-A9DB-7BB52CA59FD1}" presName="parTxOnly" presStyleLbl="node1" presStyleIdx="0" presStyleCnt="5">
        <dgm:presLayoutVars>
          <dgm:bulletEnabled val="1"/>
        </dgm:presLayoutVars>
      </dgm:prSet>
      <dgm:spPr/>
    </dgm:pt>
    <dgm:pt modelId="{070989A3-2703-8A49-90AF-B89C93ACD13F}" type="pres">
      <dgm:prSet presAssocID="{0E346757-4F05-834E-859A-949D50834295}" presName="parSpace" presStyleCnt="0"/>
      <dgm:spPr/>
    </dgm:pt>
    <dgm:pt modelId="{DC2EB587-151D-3F43-982B-F5C8AC2BB23F}" type="pres">
      <dgm:prSet presAssocID="{CD4BE6AF-C904-AC4B-918E-178483ABDB03}" presName="parTxOnly" presStyleLbl="node1" presStyleIdx="1" presStyleCnt="5">
        <dgm:presLayoutVars>
          <dgm:bulletEnabled val="1"/>
        </dgm:presLayoutVars>
      </dgm:prSet>
      <dgm:spPr/>
    </dgm:pt>
    <dgm:pt modelId="{8C06D731-85B6-A842-BFF7-6A16811C24B2}" type="pres">
      <dgm:prSet presAssocID="{9BFBBE78-4BC8-4048-A33D-C104E8C0A1A1}" presName="parSpace" presStyleCnt="0"/>
      <dgm:spPr/>
    </dgm:pt>
    <dgm:pt modelId="{21E1BC8A-BB2E-074A-86D9-CE636A44D168}" type="pres">
      <dgm:prSet presAssocID="{F50371FD-3FC2-3542-A0A4-D0252B6F5D76}" presName="parTxOnly" presStyleLbl="node1" presStyleIdx="2" presStyleCnt="5">
        <dgm:presLayoutVars>
          <dgm:bulletEnabled val="1"/>
        </dgm:presLayoutVars>
      </dgm:prSet>
      <dgm:spPr/>
    </dgm:pt>
    <dgm:pt modelId="{F08A4226-D4A3-1946-9261-5AE1AFB094AB}" type="pres">
      <dgm:prSet presAssocID="{D11EDE16-D6D9-6646-9E4F-BC93449DA98A}" presName="parSpace" presStyleCnt="0"/>
      <dgm:spPr/>
    </dgm:pt>
    <dgm:pt modelId="{B091D204-5D3B-EE49-BAB8-1BB8C7F4BF90}" type="pres">
      <dgm:prSet presAssocID="{F49F0A7A-3CAB-FB48-A6A5-FD94BA0B153A}" presName="parTxOnly" presStyleLbl="node1" presStyleIdx="3" presStyleCnt="5">
        <dgm:presLayoutVars>
          <dgm:bulletEnabled val="1"/>
        </dgm:presLayoutVars>
      </dgm:prSet>
      <dgm:spPr/>
    </dgm:pt>
    <dgm:pt modelId="{B8A4D3C5-CC94-1E48-9F63-2A296EA46F9A}" type="pres">
      <dgm:prSet presAssocID="{BE412E1B-AAE3-D044-B31F-907A619458B0}" presName="parSpace" presStyleCnt="0"/>
      <dgm:spPr/>
    </dgm:pt>
    <dgm:pt modelId="{A5D5CEC6-5211-384E-A87E-CFC6699277FA}" type="pres">
      <dgm:prSet presAssocID="{1B3D714F-D4EB-DE45-AFCF-E2D5364298BC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29275F7-5581-9243-B42C-0DE37A33ED57}" srcId="{7F363E93-8B7F-224E-8BFF-0416F73F7325}" destId="{F49F0A7A-3CAB-FB48-A6A5-FD94BA0B153A}" srcOrd="3" destOrd="0" parTransId="{82D41D52-7378-2245-BB69-9111E1BBD34F}" sibTransId="{BE412E1B-AAE3-D044-B31F-907A619458B0}"/>
    <dgm:cxn modelId="{CC57EB67-E094-C140-A3E9-EBFEF8C8C4E8}" type="presOf" srcId="{7F363E93-8B7F-224E-8BFF-0416F73F7325}" destId="{4443A294-47FB-A544-918C-AD15A96332C8}" srcOrd="0" destOrd="0" presId="urn:microsoft.com/office/officeart/2005/8/layout/hChevron3"/>
    <dgm:cxn modelId="{1883BA8C-61D2-324C-88C3-6EC4B1F0AAEF}" type="presOf" srcId="{F49F0A7A-3CAB-FB48-A6A5-FD94BA0B153A}" destId="{B091D204-5D3B-EE49-BAB8-1BB8C7F4BF90}" srcOrd="0" destOrd="0" presId="urn:microsoft.com/office/officeart/2005/8/layout/hChevron3"/>
    <dgm:cxn modelId="{BEC789C5-8C76-0E44-A9C4-5F0CD13CF6AE}" type="presOf" srcId="{2B4281EC-21FF-7840-A9DB-7BB52CA59FD1}" destId="{0497FEEC-CDD3-294B-9B3A-87EAAC766891}" srcOrd="0" destOrd="0" presId="urn:microsoft.com/office/officeart/2005/8/layout/hChevron3"/>
    <dgm:cxn modelId="{B5CAB0A7-B207-2345-87BA-D74E1E206278}" type="presOf" srcId="{1B3D714F-D4EB-DE45-AFCF-E2D5364298BC}" destId="{A5D5CEC6-5211-384E-A87E-CFC6699277FA}" srcOrd="0" destOrd="0" presId="urn:microsoft.com/office/officeart/2005/8/layout/hChevron3"/>
    <dgm:cxn modelId="{FDD8976D-AF42-B34C-B884-466BDADF7429}" srcId="{7F363E93-8B7F-224E-8BFF-0416F73F7325}" destId="{F50371FD-3FC2-3542-A0A4-D0252B6F5D76}" srcOrd="2" destOrd="0" parTransId="{3134CE5E-6A51-034A-A4FF-21E8D6D9DBE7}" sibTransId="{D11EDE16-D6D9-6646-9E4F-BC93449DA98A}"/>
    <dgm:cxn modelId="{0A943E1B-4941-6E44-923E-047284BFEC3B}" type="presOf" srcId="{CD4BE6AF-C904-AC4B-918E-178483ABDB03}" destId="{DC2EB587-151D-3F43-982B-F5C8AC2BB23F}" srcOrd="0" destOrd="0" presId="urn:microsoft.com/office/officeart/2005/8/layout/hChevron3"/>
    <dgm:cxn modelId="{5B0D2A23-6504-334C-802C-0F4B3C3A1D3A}" srcId="{7F363E93-8B7F-224E-8BFF-0416F73F7325}" destId="{2B4281EC-21FF-7840-A9DB-7BB52CA59FD1}" srcOrd="0" destOrd="0" parTransId="{8008CAC4-302E-0D41-84D7-5CBBD34B8CA6}" sibTransId="{0E346757-4F05-834E-859A-949D50834295}"/>
    <dgm:cxn modelId="{8D8D4FA5-CF7D-BC4D-BB7A-B23C911D3FD4}" srcId="{7F363E93-8B7F-224E-8BFF-0416F73F7325}" destId="{CD4BE6AF-C904-AC4B-918E-178483ABDB03}" srcOrd="1" destOrd="0" parTransId="{19390642-400A-0040-A8C1-5844FA94FC78}" sibTransId="{9BFBBE78-4BC8-4048-A33D-C104E8C0A1A1}"/>
    <dgm:cxn modelId="{4BD8675F-5021-AE42-8B7A-78F9F8E0290F}" srcId="{7F363E93-8B7F-224E-8BFF-0416F73F7325}" destId="{1B3D714F-D4EB-DE45-AFCF-E2D5364298BC}" srcOrd="4" destOrd="0" parTransId="{1076D13C-871C-0E41-8470-F94E4A5D83B5}" sibTransId="{CA38995A-45B9-CD44-937D-C46F93013E76}"/>
    <dgm:cxn modelId="{061E75B3-3ADB-814B-A752-39451B224EAC}" type="presOf" srcId="{F50371FD-3FC2-3542-A0A4-D0252B6F5D76}" destId="{21E1BC8A-BB2E-074A-86D9-CE636A44D168}" srcOrd="0" destOrd="0" presId="urn:microsoft.com/office/officeart/2005/8/layout/hChevron3"/>
    <dgm:cxn modelId="{D0AFA815-5A85-5B4A-9CCE-9B8B18E66AE0}" type="presParOf" srcId="{4443A294-47FB-A544-918C-AD15A96332C8}" destId="{0497FEEC-CDD3-294B-9B3A-87EAAC766891}" srcOrd="0" destOrd="0" presId="urn:microsoft.com/office/officeart/2005/8/layout/hChevron3"/>
    <dgm:cxn modelId="{4230A643-C8FE-7547-A548-8C89C74A1657}" type="presParOf" srcId="{4443A294-47FB-A544-918C-AD15A96332C8}" destId="{070989A3-2703-8A49-90AF-B89C93ACD13F}" srcOrd="1" destOrd="0" presId="urn:microsoft.com/office/officeart/2005/8/layout/hChevron3"/>
    <dgm:cxn modelId="{577341BD-A6B6-7C4B-BAF6-3ACC6662C2CE}" type="presParOf" srcId="{4443A294-47FB-A544-918C-AD15A96332C8}" destId="{DC2EB587-151D-3F43-982B-F5C8AC2BB23F}" srcOrd="2" destOrd="0" presId="urn:microsoft.com/office/officeart/2005/8/layout/hChevron3"/>
    <dgm:cxn modelId="{96870063-239E-5247-8CA6-EA0E5C098FA4}" type="presParOf" srcId="{4443A294-47FB-A544-918C-AD15A96332C8}" destId="{8C06D731-85B6-A842-BFF7-6A16811C24B2}" srcOrd="3" destOrd="0" presId="urn:microsoft.com/office/officeart/2005/8/layout/hChevron3"/>
    <dgm:cxn modelId="{460B8A27-4C7C-E142-A7F5-BBE4F7246449}" type="presParOf" srcId="{4443A294-47FB-A544-918C-AD15A96332C8}" destId="{21E1BC8A-BB2E-074A-86D9-CE636A44D168}" srcOrd="4" destOrd="0" presId="urn:microsoft.com/office/officeart/2005/8/layout/hChevron3"/>
    <dgm:cxn modelId="{AC90F66C-B4FE-D44C-8328-8012302AD165}" type="presParOf" srcId="{4443A294-47FB-A544-918C-AD15A96332C8}" destId="{F08A4226-D4A3-1946-9261-5AE1AFB094AB}" srcOrd="5" destOrd="0" presId="urn:microsoft.com/office/officeart/2005/8/layout/hChevron3"/>
    <dgm:cxn modelId="{221B3FEC-CF8E-DE43-8D83-3E1D84D4C168}" type="presParOf" srcId="{4443A294-47FB-A544-918C-AD15A96332C8}" destId="{B091D204-5D3B-EE49-BAB8-1BB8C7F4BF90}" srcOrd="6" destOrd="0" presId="urn:microsoft.com/office/officeart/2005/8/layout/hChevron3"/>
    <dgm:cxn modelId="{2F566BBC-BB15-A54E-B4EE-95484CAD9E69}" type="presParOf" srcId="{4443A294-47FB-A544-918C-AD15A96332C8}" destId="{B8A4D3C5-CC94-1E48-9F63-2A296EA46F9A}" srcOrd="7" destOrd="0" presId="urn:microsoft.com/office/officeart/2005/8/layout/hChevron3"/>
    <dgm:cxn modelId="{EC1CEAE1-5A5D-D24C-89A2-AE5E3A90A122}" type="presParOf" srcId="{4443A294-47FB-A544-918C-AD15A96332C8}" destId="{A5D5CEC6-5211-384E-A87E-CFC6699277FA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BA543C-A29C-FD42-9DA6-51C29B41EAD1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D92FC18C-7B85-8A45-8BDD-8F2DFB1F832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Automated attendance system</a:t>
          </a:r>
        </a:p>
      </dgm:t>
    </dgm:pt>
    <dgm:pt modelId="{51F5D880-1697-864B-B467-3F238E91EE55}" type="parTrans" cxnId="{DAFA4639-BAFD-3B4C-814A-10C1446F2269}">
      <dgm:prSet/>
      <dgm:spPr/>
      <dgm:t>
        <a:bodyPr/>
        <a:lstStyle/>
        <a:p>
          <a:endParaRPr lang="en-US"/>
        </a:p>
      </dgm:t>
    </dgm:pt>
    <dgm:pt modelId="{9990A898-F187-0248-A6A1-3B32FA1557EF}" type="sibTrans" cxnId="{DAFA4639-BAFD-3B4C-814A-10C1446F2269}">
      <dgm:prSet/>
      <dgm:spPr/>
      <dgm:t>
        <a:bodyPr/>
        <a:lstStyle/>
        <a:p>
          <a:endParaRPr lang="en-US"/>
        </a:p>
      </dgm:t>
    </dgm:pt>
    <dgm:pt modelId="{2A42A070-105C-6A4C-B7BA-C62571D6E8F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Time saving</a:t>
          </a:r>
          <a:endParaRPr lang="en-US" dirty="0"/>
        </a:p>
      </dgm:t>
    </dgm:pt>
    <dgm:pt modelId="{6020E13B-5FFE-024D-9AD6-C345DFE436EA}" type="parTrans" cxnId="{5F761243-789D-BB4F-BCFA-833A3ECCE483}">
      <dgm:prSet/>
      <dgm:spPr/>
      <dgm:t>
        <a:bodyPr/>
        <a:lstStyle/>
        <a:p>
          <a:endParaRPr lang="en-US"/>
        </a:p>
      </dgm:t>
    </dgm:pt>
    <dgm:pt modelId="{F774D298-8C67-9047-BAA4-886F413AD740}" type="sibTrans" cxnId="{5F761243-789D-BB4F-BCFA-833A3ECCE483}">
      <dgm:prSet/>
      <dgm:spPr/>
      <dgm:t>
        <a:bodyPr/>
        <a:lstStyle/>
        <a:p>
          <a:endParaRPr lang="en-US"/>
        </a:p>
      </dgm:t>
    </dgm:pt>
    <dgm:pt modelId="{10265784-78B8-A34F-AAE7-41085EAE26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Easy user interface</a:t>
          </a:r>
        </a:p>
      </dgm:t>
    </dgm:pt>
    <dgm:pt modelId="{1D668F71-E5F8-154E-BD7C-3A5F609DD743}" type="parTrans" cxnId="{FB03CD84-709E-4D4A-94F3-1B85484EA67F}">
      <dgm:prSet/>
      <dgm:spPr/>
      <dgm:t>
        <a:bodyPr/>
        <a:lstStyle/>
        <a:p>
          <a:endParaRPr lang="en-US"/>
        </a:p>
      </dgm:t>
    </dgm:pt>
    <dgm:pt modelId="{787D4EC9-15B2-734A-8C0E-1BC6760E9D09}" type="sibTrans" cxnId="{FB03CD84-709E-4D4A-94F3-1B85484EA67F}">
      <dgm:prSet/>
      <dgm:spPr/>
      <dgm:t>
        <a:bodyPr/>
        <a:lstStyle/>
        <a:p>
          <a:endParaRPr lang="en-US"/>
        </a:p>
      </dgm:t>
    </dgm:pt>
    <dgm:pt modelId="{D6C868F6-4337-FE41-9ED5-1B0C06566AD2}">
      <dgm:prSet/>
      <dgm:spPr>
        <a:solidFill>
          <a:srgbClr val="F0748D"/>
        </a:solidFill>
      </dgm:spPr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4BC0C407-9272-7C42-B093-9AD155563725}" type="parTrans" cxnId="{224E3DBD-74B0-F841-A805-761B801A4E2C}">
      <dgm:prSet/>
      <dgm:spPr/>
      <dgm:t>
        <a:bodyPr/>
        <a:lstStyle/>
        <a:p>
          <a:endParaRPr lang="en-US"/>
        </a:p>
      </dgm:t>
    </dgm:pt>
    <dgm:pt modelId="{66998CFE-BB8B-6A47-8A3C-9F1999BB1677}" type="sibTrans" cxnId="{224E3DBD-74B0-F841-A805-761B801A4E2C}">
      <dgm:prSet/>
      <dgm:spPr/>
      <dgm:t>
        <a:bodyPr/>
        <a:lstStyle/>
        <a:p>
          <a:endParaRPr lang="en-US"/>
        </a:p>
      </dgm:t>
    </dgm:pt>
    <dgm:pt modelId="{2F704885-2063-AF4E-AF8B-A01311BADB36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Improved operational </a:t>
          </a:r>
          <a:r>
            <a:rPr lang="en-US" dirty="0" err="1" smtClean="0"/>
            <a:t>effeciency</a:t>
          </a:r>
          <a:r>
            <a:rPr lang="en-US" dirty="0" smtClean="0"/>
            <a:t> </a:t>
          </a:r>
          <a:endParaRPr lang="en-US" dirty="0"/>
        </a:p>
      </dgm:t>
    </dgm:pt>
    <dgm:pt modelId="{B4D2DFD7-EAEA-624B-992E-EA07E73955D5}" type="parTrans" cxnId="{A1BA09F3-1F88-1F44-90FA-340778C0CE94}">
      <dgm:prSet/>
      <dgm:spPr/>
      <dgm:t>
        <a:bodyPr/>
        <a:lstStyle/>
        <a:p>
          <a:endParaRPr lang="en-US"/>
        </a:p>
      </dgm:t>
    </dgm:pt>
    <dgm:pt modelId="{534C7567-16D1-8947-8C3E-79700754322F}" type="sibTrans" cxnId="{A1BA09F3-1F88-1F44-90FA-340778C0CE94}">
      <dgm:prSet/>
      <dgm:spPr/>
      <dgm:t>
        <a:bodyPr/>
        <a:lstStyle/>
        <a:p>
          <a:endParaRPr lang="en-US"/>
        </a:p>
      </dgm:t>
    </dgm:pt>
    <dgm:pt modelId="{FE4C4579-45F7-F147-9775-4CE067EC2748}" type="pres">
      <dgm:prSet presAssocID="{99BA543C-A29C-FD42-9DA6-51C29B41EAD1}" presName="linearFlow" presStyleCnt="0">
        <dgm:presLayoutVars>
          <dgm:dir/>
          <dgm:resizeHandles val="exact"/>
        </dgm:presLayoutVars>
      </dgm:prSet>
      <dgm:spPr/>
    </dgm:pt>
    <dgm:pt modelId="{48AA380F-A2CF-2E49-AD53-7DBB8EFB5513}" type="pres">
      <dgm:prSet presAssocID="{D92FC18C-7B85-8A45-8BDD-8F2DFB1F8324}" presName="composite" presStyleCnt="0"/>
      <dgm:spPr/>
    </dgm:pt>
    <dgm:pt modelId="{59A8D7BF-F722-DF4C-9D81-4CE7049F5AE7}" type="pres">
      <dgm:prSet presAssocID="{D92FC18C-7B85-8A45-8BDD-8F2DFB1F8324}" presName="imgShp" presStyleLbl="fgImgPlace1" presStyleIdx="0" presStyleCnt="5" custScaleX="125133" custScaleY="125062" custLinFactNeighborX="-53976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85E792-A755-4346-9B75-A7B8C86FE4C4}" type="pres">
      <dgm:prSet presAssocID="{D92FC18C-7B85-8A45-8BDD-8F2DFB1F8324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8D599-7C43-AA4D-A440-4E8BDC781D15}" type="pres">
      <dgm:prSet presAssocID="{9990A898-F187-0248-A6A1-3B32FA1557EF}" presName="spacing" presStyleCnt="0"/>
      <dgm:spPr/>
    </dgm:pt>
    <dgm:pt modelId="{58E41A56-EEA3-4A46-966B-1B3387E36029}" type="pres">
      <dgm:prSet presAssocID="{2A42A070-105C-6A4C-B7BA-C62571D6E8F7}" presName="composite" presStyleCnt="0"/>
      <dgm:spPr/>
    </dgm:pt>
    <dgm:pt modelId="{84C50E20-235E-994B-890D-8154B9683A27}" type="pres">
      <dgm:prSet presAssocID="{2A42A070-105C-6A4C-B7BA-C62571D6E8F7}" presName="imgShp" presStyleLbl="fgImgPlace1" presStyleIdx="1" presStyleCnt="5" custScaleX="126555" custLinFactNeighborX="-59511" custLinFactNeighborY="-1138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981B026-4E18-CF46-AAE3-C7AC712B5627}" type="pres">
      <dgm:prSet presAssocID="{2A42A070-105C-6A4C-B7BA-C62571D6E8F7}" presName="txShp" presStyleLbl="node1" presStyleIdx="1" presStyleCnt="5">
        <dgm:presLayoutVars>
          <dgm:bulletEnabled val="1"/>
        </dgm:presLayoutVars>
      </dgm:prSet>
      <dgm:spPr/>
    </dgm:pt>
    <dgm:pt modelId="{E834E50A-5498-D047-8B71-38A1FEDB2D8B}" type="pres">
      <dgm:prSet presAssocID="{F774D298-8C67-9047-BAA4-886F413AD740}" presName="spacing" presStyleCnt="0"/>
      <dgm:spPr/>
    </dgm:pt>
    <dgm:pt modelId="{0A5CD36F-A4C4-AE47-B3FF-144ED5D45987}" type="pres">
      <dgm:prSet presAssocID="{10265784-78B8-A34F-AAE7-41085EAE263B}" presName="composite" presStyleCnt="0"/>
      <dgm:spPr/>
    </dgm:pt>
    <dgm:pt modelId="{7ECBB88E-987E-3D43-8BAF-8831CE217C2D}" type="pres">
      <dgm:prSet presAssocID="{10265784-78B8-A34F-AAE7-41085EAE263B}" presName="imgShp" presStyleLbl="fgImgPlace1" presStyleIdx="2" presStyleCnt="5" custScaleX="113404" custScaleY="87145" custLinFactNeighborX="-59562" custLinFactNeighborY="4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6528934-2482-6C40-A20C-C83351913BC5}" type="pres">
      <dgm:prSet presAssocID="{10265784-78B8-A34F-AAE7-41085EAE263B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11EEE-EC15-0B4F-8DC1-18EB2B3E7AB6}" type="pres">
      <dgm:prSet presAssocID="{787D4EC9-15B2-734A-8C0E-1BC6760E9D09}" presName="spacing" presStyleCnt="0"/>
      <dgm:spPr/>
    </dgm:pt>
    <dgm:pt modelId="{C7561AF9-09BE-1E43-8D1C-B325971A8F6B}" type="pres">
      <dgm:prSet presAssocID="{D6C868F6-4337-FE41-9ED5-1B0C06566AD2}" presName="composite" presStyleCnt="0"/>
      <dgm:spPr/>
    </dgm:pt>
    <dgm:pt modelId="{D159953D-A727-6840-A009-9EB8C99F787D}" type="pres">
      <dgm:prSet presAssocID="{D6C868F6-4337-FE41-9ED5-1B0C06566AD2}" presName="imgShp" presStyleLbl="fgImgPlace1" presStyleIdx="3" presStyleCnt="5" custLinFactNeighborX="-52711" custLinFactNeighborY="17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B09E4D-FC8F-2642-BBDB-DB5CC4B925B5}" type="pres">
      <dgm:prSet presAssocID="{D6C868F6-4337-FE41-9ED5-1B0C06566AD2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F6EE7F-364E-294B-922F-9E0A0EF71801}" type="pres">
      <dgm:prSet presAssocID="{66998CFE-BB8B-6A47-8A3C-9F1999BB1677}" presName="spacing" presStyleCnt="0"/>
      <dgm:spPr/>
    </dgm:pt>
    <dgm:pt modelId="{3BF1FBE2-2D91-C745-B320-D1E096B9FA23}" type="pres">
      <dgm:prSet presAssocID="{2F704885-2063-AF4E-AF8B-A01311BADB36}" presName="composite" presStyleCnt="0"/>
      <dgm:spPr/>
    </dgm:pt>
    <dgm:pt modelId="{89494308-BA84-0842-85BC-EBE8B07555EB}" type="pres">
      <dgm:prSet presAssocID="{2F704885-2063-AF4E-AF8B-A01311BADB36}" presName="imgShp" presStyleLbl="fgImgPlace1" presStyleIdx="4" presStyleCnt="5" custScaleX="137477" custScaleY="110217" custLinFactNeighborX="-61213" custLinFactNeighborY="-17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EC12A7-61F0-7F4D-AFD4-09B9F89B8C16}" type="pres">
      <dgm:prSet presAssocID="{2F704885-2063-AF4E-AF8B-A01311BADB36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761243-789D-BB4F-BCFA-833A3ECCE483}" srcId="{99BA543C-A29C-FD42-9DA6-51C29B41EAD1}" destId="{2A42A070-105C-6A4C-B7BA-C62571D6E8F7}" srcOrd="1" destOrd="0" parTransId="{6020E13B-5FFE-024D-9AD6-C345DFE436EA}" sibTransId="{F774D298-8C67-9047-BAA4-886F413AD740}"/>
    <dgm:cxn modelId="{FB03CD84-709E-4D4A-94F3-1B85484EA67F}" srcId="{99BA543C-A29C-FD42-9DA6-51C29B41EAD1}" destId="{10265784-78B8-A34F-AAE7-41085EAE263B}" srcOrd="2" destOrd="0" parTransId="{1D668F71-E5F8-154E-BD7C-3A5F609DD743}" sibTransId="{787D4EC9-15B2-734A-8C0E-1BC6760E9D09}"/>
    <dgm:cxn modelId="{DA3DE5A0-384E-B24D-8E57-66F4652CB406}" type="presOf" srcId="{10265784-78B8-A34F-AAE7-41085EAE263B}" destId="{56528934-2482-6C40-A20C-C83351913BC5}" srcOrd="0" destOrd="0" presId="urn:microsoft.com/office/officeart/2005/8/layout/vList3"/>
    <dgm:cxn modelId="{B6A84723-31F0-674C-A4AD-28850270F46E}" type="presOf" srcId="{2F704885-2063-AF4E-AF8B-A01311BADB36}" destId="{52EC12A7-61F0-7F4D-AFD4-09B9F89B8C16}" srcOrd="0" destOrd="0" presId="urn:microsoft.com/office/officeart/2005/8/layout/vList3"/>
    <dgm:cxn modelId="{0C1B2AD5-DDF9-FE45-A7B6-FEDEC19429B6}" type="presOf" srcId="{D92FC18C-7B85-8A45-8BDD-8F2DFB1F8324}" destId="{EE85E792-A755-4346-9B75-A7B8C86FE4C4}" srcOrd="0" destOrd="0" presId="urn:microsoft.com/office/officeart/2005/8/layout/vList3"/>
    <dgm:cxn modelId="{5D540C3C-32B4-384B-953F-6214252EC8D8}" type="presOf" srcId="{D6C868F6-4337-FE41-9ED5-1B0C06566AD2}" destId="{7FB09E4D-FC8F-2642-BBDB-DB5CC4B925B5}" srcOrd="0" destOrd="0" presId="urn:microsoft.com/office/officeart/2005/8/layout/vList3"/>
    <dgm:cxn modelId="{E6C70DB9-C20C-A740-BB9F-A71AA25D0553}" type="presOf" srcId="{2A42A070-105C-6A4C-B7BA-C62571D6E8F7}" destId="{5981B026-4E18-CF46-AAE3-C7AC712B5627}" srcOrd="0" destOrd="0" presId="urn:microsoft.com/office/officeart/2005/8/layout/vList3"/>
    <dgm:cxn modelId="{224E3DBD-74B0-F841-A805-761B801A4E2C}" srcId="{99BA543C-A29C-FD42-9DA6-51C29B41EAD1}" destId="{D6C868F6-4337-FE41-9ED5-1B0C06566AD2}" srcOrd="3" destOrd="0" parTransId="{4BC0C407-9272-7C42-B093-9AD155563725}" sibTransId="{66998CFE-BB8B-6A47-8A3C-9F1999BB1677}"/>
    <dgm:cxn modelId="{3B2D93B2-696B-F641-9BBA-C8C13E847909}" type="presOf" srcId="{99BA543C-A29C-FD42-9DA6-51C29B41EAD1}" destId="{FE4C4579-45F7-F147-9775-4CE067EC2748}" srcOrd="0" destOrd="0" presId="urn:microsoft.com/office/officeart/2005/8/layout/vList3"/>
    <dgm:cxn modelId="{A1BA09F3-1F88-1F44-90FA-340778C0CE94}" srcId="{99BA543C-A29C-FD42-9DA6-51C29B41EAD1}" destId="{2F704885-2063-AF4E-AF8B-A01311BADB36}" srcOrd="4" destOrd="0" parTransId="{B4D2DFD7-EAEA-624B-992E-EA07E73955D5}" sibTransId="{534C7567-16D1-8947-8C3E-79700754322F}"/>
    <dgm:cxn modelId="{DAFA4639-BAFD-3B4C-814A-10C1446F2269}" srcId="{99BA543C-A29C-FD42-9DA6-51C29B41EAD1}" destId="{D92FC18C-7B85-8A45-8BDD-8F2DFB1F8324}" srcOrd="0" destOrd="0" parTransId="{51F5D880-1697-864B-B467-3F238E91EE55}" sibTransId="{9990A898-F187-0248-A6A1-3B32FA1557EF}"/>
    <dgm:cxn modelId="{F257022B-4B7F-A842-85B1-185308EE533C}" type="presParOf" srcId="{FE4C4579-45F7-F147-9775-4CE067EC2748}" destId="{48AA380F-A2CF-2E49-AD53-7DBB8EFB5513}" srcOrd="0" destOrd="0" presId="urn:microsoft.com/office/officeart/2005/8/layout/vList3"/>
    <dgm:cxn modelId="{55BA5196-7CD4-4940-B1C0-BE215524F6C7}" type="presParOf" srcId="{48AA380F-A2CF-2E49-AD53-7DBB8EFB5513}" destId="{59A8D7BF-F722-DF4C-9D81-4CE7049F5AE7}" srcOrd="0" destOrd="0" presId="urn:microsoft.com/office/officeart/2005/8/layout/vList3"/>
    <dgm:cxn modelId="{7E99E145-C93C-A345-9D89-FE9D3A712128}" type="presParOf" srcId="{48AA380F-A2CF-2E49-AD53-7DBB8EFB5513}" destId="{EE85E792-A755-4346-9B75-A7B8C86FE4C4}" srcOrd="1" destOrd="0" presId="urn:microsoft.com/office/officeart/2005/8/layout/vList3"/>
    <dgm:cxn modelId="{2A32A4CD-B1D4-7543-BE22-757C546EEB6D}" type="presParOf" srcId="{FE4C4579-45F7-F147-9775-4CE067EC2748}" destId="{B758D599-7C43-AA4D-A440-4E8BDC781D15}" srcOrd="1" destOrd="0" presId="urn:microsoft.com/office/officeart/2005/8/layout/vList3"/>
    <dgm:cxn modelId="{1D2BBB95-C140-124B-8AAB-DD556DF8D7A3}" type="presParOf" srcId="{FE4C4579-45F7-F147-9775-4CE067EC2748}" destId="{58E41A56-EEA3-4A46-966B-1B3387E36029}" srcOrd="2" destOrd="0" presId="urn:microsoft.com/office/officeart/2005/8/layout/vList3"/>
    <dgm:cxn modelId="{417A23A7-014B-0C43-B920-EC86223F959B}" type="presParOf" srcId="{58E41A56-EEA3-4A46-966B-1B3387E36029}" destId="{84C50E20-235E-994B-890D-8154B9683A27}" srcOrd="0" destOrd="0" presId="urn:microsoft.com/office/officeart/2005/8/layout/vList3"/>
    <dgm:cxn modelId="{C9DC04BD-857B-0646-98F7-3E736A2257BF}" type="presParOf" srcId="{58E41A56-EEA3-4A46-966B-1B3387E36029}" destId="{5981B026-4E18-CF46-AAE3-C7AC712B5627}" srcOrd="1" destOrd="0" presId="urn:microsoft.com/office/officeart/2005/8/layout/vList3"/>
    <dgm:cxn modelId="{B445C864-A708-CE4D-A8DC-FDC975CC288E}" type="presParOf" srcId="{FE4C4579-45F7-F147-9775-4CE067EC2748}" destId="{E834E50A-5498-D047-8B71-38A1FEDB2D8B}" srcOrd="3" destOrd="0" presId="urn:microsoft.com/office/officeart/2005/8/layout/vList3"/>
    <dgm:cxn modelId="{20BD896D-8F65-EF40-80EF-2D7636B264C3}" type="presParOf" srcId="{FE4C4579-45F7-F147-9775-4CE067EC2748}" destId="{0A5CD36F-A4C4-AE47-B3FF-144ED5D45987}" srcOrd="4" destOrd="0" presId="urn:microsoft.com/office/officeart/2005/8/layout/vList3"/>
    <dgm:cxn modelId="{EFD6ADD9-7EB8-A548-B6A4-BDACDA0AC029}" type="presParOf" srcId="{0A5CD36F-A4C4-AE47-B3FF-144ED5D45987}" destId="{7ECBB88E-987E-3D43-8BAF-8831CE217C2D}" srcOrd="0" destOrd="0" presId="urn:microsoft.com/office/officeart/2005/8/layout/vList3"/>
    <dgm:cxn modelId="{8CD629CC-AFF1-2D43-BB45-48155C8FBA67}" type="presParOf" srcId="{0A5CD36F-A4C4-AE47-B3FF-144ED5D45987}" destId="{56528934-2482-6C40-A20C-C83351913BC5}" srcOrd="1" destOrd="0" presId="urn:microsoft.com/office/officeart/2005/8/layout/vList3"/>
    <dgm:cxn modelId="{7B8E64A0-E161-2E46-9BAC-C0812312A7BF}" type="presParOf" srcId="{FE4C4579-45F7-F147-9775-4CE067EC2748}" destId="{6C011EEE-EC15-0B4F-8DC1-18EB2B3E7AB6}" srcOrd="5" destOrd="0" presId="urn:microsoft.com/office/officeart/2005/8/layout/vList3"/>
    <dgm:cxn modelId="{0FEEA01A-264D-C248-9102-4E12098324DD}" type="presParOf" srcId="{FE4C4579-45F7-F147-9775-4CE067EC2748}" destId="{C7561AF9-09BE-1E43-8D1C-B325971A8F6B}" srcOrd="6" destOrd="0" presId="urn:microsoft.com/office/officeart/2005/8/layout/vList3"/>
    <dgm:cxn modelId="{AD280FF1-FB29-654D-8EA4-59BD3C94C9DE}" type="presParOf" srcId="{C7561AF9-09BE-1E43-8D1C-B325971A8F6B}" destId="{D159953D-A727-6840-A009-9EB8C99F787D}" srcOrd="0" destOrd="0" presId="urn:microsoft.com/office/officeart/2005/8/layout/vList3"/>
    <dgm:cxn modelId="{A5CB953F-6C65-7D44-819C-972F0C52EF52}" type="presParOf" srcId="{C7561AF9-09BE-1E43-8D1C-B325971A8F6B}" destId="{7FB09E4D-FC8F-2642-BBDB-DB5CC4B925B5}" srcOrd="1" destOrd="0" presId="urn:microsoft.com/office/officeart/2005/8/layout/vList3"/>
    <dgm:cxn modelId="{DBC69CF9-99B9-C146-97D2-FBED9A2B2359}" type="presParOf" srcId="{FE4C4579-45F7-F147-9775-4CE067EC2748}" destId="{3AF6EE7F-364E-294B-922F-9E0A0EF71801}" srcOrd="7" destOrd="0" presId="urn:microsoft.com/office/officeart/2005/8/layout/vList3"/>
    <dgm:cxn modelId="{0C11FEBA-53B2-2644-963C-C8859AE4AC47}" type="presParOf" srcId="{FE4C4579-45F7-F147-9775-4CE067EC2748}" destId="{3BF1FBE2-2D91-C745-B320-D1E096B9FA23}" srcOrd="8" destOrd="0" presId="urn:microsoft.com/office/officeart/2005/8/layout/vList3"/>
    <dgm:cxn modelId="{F1AA806A-FD63-CF47-BC78-39A38429DA91}" type="presParOf" srcId="{3BF1FBE2-2D91-C745-B320-D1E096B9FA23}" destId="{89494308-BA84-0842-85BC-EBE8B07555EB}" srcOrd="0" destOrd="0" presId="urn:microsoft.com/office/officeart/2005/8/layout/vList3"/>
    <dgm:cxn modelId="{0A19BF29-340E-5740-80E2-825FFA84B4E3}" type="presParOf" srcId="{3BF1FBE2-2D91-C745-B320-D1E096B9FA23}" destId="{52EC12A7-61F0-7F4D-AFD4-09B9F89B8C1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7FEEC-CDD3-294B-9B3A-87EAAC766891}">
      <dsp:nvSpPr>
        <dsp:cNvPr id="0" name=""/>
        <dsp:cNvSpPr/>
      </dsp:nvSpPr>
      <dsp:spPr>
        <a:xfrm>
          <a:off x="1488" y="2128903"/>
          <a:ext cx="2902148" cy="1160859"/>
        </a:xfrm>
        <a:prstGeom prst="homePlat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</a:rPr>
            <a:t>Define the area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1488" y="2128903"/>
        <a:ext cx="2611933" cy="1160859"/>
      </dsp:txXfrm>
    </dsp:sp>
    <dsp:sp modelId="{DC2EB587-151D-3F43-982B-F5C8AC2BB23F}">
      <dsp:nvSpPr>
        <dsp:cNvPr id="0" name=""/>
        <dsp:cNvSpPr/>
      </dsp:nvSpPr>
      <dsp:spPr>
        <a:xfrm>
          <a:off x="2323207" y="2128903"/>
          <a:ext cx="2902148" cy="1160859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</a:rPr>
            <a:t>Obtain its </a:t>
          </a:r>
          <a:r>
            <a:rPr lang="en-US" sz="1900" b="1" kern="1200" dirty="0" err="1" smtClean="0">
              <a:solidFill>
                <a:schemeClr val="tx1"/>
              </a:solidFill>
            </a:rPr>
            <a:t>lattitude</a:t>
          </a:r>
          <a:r>
            <a:rPr lang="en-US" sz="1900" b="1" kern="1200" dirty="0" smtClean="0">
              <a:solidFill>
                <a:schemeClr val="tx1"/>
              </a:solidFill>
            </a:rPr>
            <a:t> and longitude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2903637" y="2128903"/>
        <a:ext cx="1741289" cy="1160859"/>
      </dsp:txXfrm>
    </dsp:sp>
    <dsp:sp modelId="{21E1BC8A-BB2E-074A-86D9-CE636A44D168}">
      <dsp:nvSpPr>
        <dsp:cNvPr id="0" name=""/>
        <dsp:cNvSpPr/>
      </dsp:nvSpPr>
      <dsp:spPr>
        <a:xfrm>
          <a:off x="4644925" y="2128903"/>
          <a:ext cx="2902148" cy="1160859"/>
        </a:xfrm>
        <a:prstGeom prst="chevron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a rectangle or circle or polygon </a:t>
          </a:r>
          <a:endParaRPr lang="en-US" sz="1900" kern="1200" dirty="0"/>
        </a:p>
      </dsp:txBody>
      <dsp:txXfrm>
        <a:off x="5225355" y="2128903"/>
        <a:ext cx="1741289" cy="1160859"/>
      </dsp:txXfrm>
    </dsp:sp>
    <dsp:sp modelId="{B091D204-5D3B-EE49-BAB8-1BB8C7F4BF90}">
      <dsp:nvSpPr>
        <dsp:cNvPr id="0" name=""/>
        <dsp:cNvSpPr/>
      </dsp:nvSpPr>
      <dsp:spPr>
        <a:xfrm>
          <a:off x="6966644" y="2128903"/>
          <a:ext cx="2902148" cy="1160859"/>
        </a:xfrm>
        <a:prstGeom prst="chevron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Use </a:t>
          </a:r>
          <a:r>
            <a:rPr lang="en-US" sz="1900" kern="1200" dirty="0" err="1" smtClean="0"/>
            <a:t>gmaps</a:t>
          </a:r>
          <a:r>
            <a:rPr lang="en-US" sz="1900" kern="1200" dirty="0" smtClean="0"/>
            <a:t> API</a:t>
          </a:r>
          <a:endParaRPr lang="en-US" sz="1900" kern="1200" dirty="0"/>
        </a:p>
      </dsp:txBody>
      <dsp:txXfrm>
        <a:off x="7547074" y="2128903"/>
        <a:ext cx="1741289" cy="1160859"/>
      </dsp:txXfrm>
    </dsp:sp>
    <dsp:sp modelId="{A5D5CEC6-5211-384E-A87E-CFC6699277FA}">
      <dsp:nvSpPr>
        <dsp:cNvPr id="0" name=""/>
        <dsp:cNvSpPr/>
      </dsp:nvSpPr>
      <dsp:spPr>
        <a:xfrm>
          <a:off x="9288363" y="2128903"/>
          <a:ext cx="2902148" cy="1160859"/>
        </a:xfrm>
        <a:prstGeom prst="chevron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VIRTUAL PARAMETER IS CREATED</a:t>
          </a:r>
          <a:endParaRPr lang="en-US" sz="1900" kern="1200" dirty="0"/>
        </a:p>
      </dsp:txBody>
      <dsp:txXfrm>
        <a:off x="9868793" y="2128903"/>
        <a:ext cx="1741289" cy="1160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5E792-A755-4346-9B75-A7B8C86FE4C4}">
      <dsp:nvSpPr>
        <dsp:cNvPr id="0" name=""/>
        <dsp:cNvSpPr/>
      </dsp:nvSpPr>
      <dsp:spPr>
        <a:xfrm rot="10800000">
          <a:off x="1720163" y="125661"/>
          <a:ext cx="5616257" cy="976696"/>
        </a:xfrm>
        <a:prstGeom prst="homePlat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69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Automated attendance system</a:t>
          </a:r>
        </a:p>
      </dsp:txBody>
      <dsp:txXfrm rot="10800000">
        <a:off x="1964337" y="125661"/>
        <a:ext cx="5372083" cy="976696"/>
      </dsp:txXfrm>
    </dsp:sp>
    <dsp:sp modelId="{59A8D7BF-F722-DF4C-9D81-4CE7049F5AE7}">
      <dsp:nvSpPr>
        <dsp:cNvPr id="0" name=""/>
        <dsp:cNvSpPr/>
      </dsp:nvSpPr>
      <dsp:spPr>
        <a:xfrm>
          <a:off x="581897" y="3271"/>
          <a:ext cx="1222169" cy="12214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81B026-4E18-CF46-AAE3-C7AC712B5627}">
      <dsp:nvSpPr>
        <dsp:cNvPr id="0" name=""/>
        <dsp:cNvSpPr/>
      </dsp:nvSpPr>
      <dsp:spPr>
        <a:xfrm rot="10800000">
          <a:off x="1723635" y="1516299"/>
          <a:ext cx="5616257" cy="976696"/>
        </a:xfrm>
        <a:prstGeom prst="homePlat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69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Time saving</a:t>
          </a:r>
          <a:endParaRPr lang="en-US" sz="2800" kern="1200" dirty="0"/>
        </a:p>
      </dsp:txBody>
      <dsp:txXfrm rot="10800000">
        <a:off x="1967809" y="1516299"/>
        <a:ext cx="5372083" cy="976696"/>
      </dsp:txXfrm>
    </dsp:sp>
    <dsp:sp modelId="{84C50E20-235E-994B-890D-8154B9683A27}">
      <dsp:nvSpPr>
        <dsp:cNvPr id="0" name=""/>
        <dsp:cNvSpPr/>
      </dsp:nvSpPr>
      <dsp:spPr>
        <a:xfrm>
          <a:off x="524364" y="1405102"/>
          <a:ext cx="1236058" cy="97669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528934-2482-6C40-A20C-C83351913BC5}">
      <dsp:nvSpPr>
        <dsp:cNvPr id="0" name=""/>
        <dsp:cNvSpPr/>
      </dsp:nvSpPr>
      <dsp:spPr>
        <a:xfrm rot="10800000">
          <a:off x="1691524" y="2784547"/>
          <a:ext cx="5616257" cy="976696"/>
        </a:xfrm>
        <a:prstGeom prst="homePlat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69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Easy user interface</a:t>
          </a:r>
        </a:p>
      </dsp:txBody>
      <dsp:txXfrm rot="10800000">
        <a:off x="1935698" y="2784547"/>
        <a:ext cx="5372083" cy="976696"/>
      </dsp:txXfrm>
    </dsp:sp>
    <dsp:sp modelId="{7ECBB88E-987E-3D43-8BAF-8831CE217C2D}">
      <dsp:nvSpPr>
        <dsp:cNvPr id="0" name=""/>
        <dsp:cNvSpPr/>
      </dsp:nvSpPr>
      <dsp:spPr>
        <a:xfrm>
          <a:off x="555978" y="2851572"/>
          <a:ext cx="1107612" cy="8511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B09E4D-FC8F-2642-BBDB-DB5CC4B925B5}">
      <dsp:nvSpPr>
        <dsp:cNvPr id="0" name=""/>
        <dsp:cNvSpPr/>
      </dsp:nvSpPr>
      <dsp:spPr>
        <a:xfrm rot="10800000">
          <a:off x="1658795" y="4052794"/>
          <a:ext cx="5616257" cy="976696"/>
        </a:xfrm>
        <a:prstGeom prst="homePlate">
          <a:avLst/>
        </a:prstGeom>
        <a:solidFill>
          <a:srgbClr val="F0748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69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Accuracy</a:t>
          </a:r>
          <a:endParaRPr lang="en-US" sz="2800" kern="1200" dirty="0"/>
        </a:p>
      </dsp:txBody>
      <dsp:txXfrm rot="10800000">
        <a:off x="1902969" y="4052794"/>
        <a:ext cx="5372083" cy="976696"/>
      </dsp:txXfrm>
    </dsp:sp>
    <dsp:sp modelId="{D159953D-A727-6840-A009-9EB8C99F787D}">
      <dsp:nvSpPr>
        <dsp:cNvPr id="0" name=""/>
        <dsp:cNvSpPr/>
      </dsp:nvSpPr>
      <dsp:spPr>
        <a:xfrm>
          <a:off x="655620" y="4069398"/>
          <a:ext cx="976696" cy="97669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EC12A7-61F0-7F4D-AFD4-09B9F89B8C16}">
      <dsp:nvSpPr>
        <dsp:cNvPr id="0" name=""/>
        <dsp:cNvSpPr/>
      </dsp:nvSpPr>
      <dsp:spPr>
        <a:xfrm rot="10800000">
          <a:off x="1750304" y="5370936"/>
          <a:ext cx="5616257" cy="976696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69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Improved operational </a:t>
          </a:r>
          <a:r>
            <a:rPr lang="en-US" sz="2800" kern="1200" dirty="0" err="1" smtClean="0"/>
            <a:t>effeciency</a:t>
          </a:r>
          <a:r>
            <a:rPr lang="en-US" sz="2800" kern="1200" dirty="0" smtClean="0"/>
            <a:t> </a:t>
          </a:r>
          <a:endParaRPr lang="en-US" sz="2800" kern="1200" dirty="0"/>
        </a:p>
      </dsp:txBody>
      <dsp:txXfrm rot="10800000">
        <a:off x="1994478" y="5370936"/>
        <a:ext cx="5372083" cy="976696"/>
      </dsp:txXfrm>
    </dsp:sp>
    <dsp:sp modelId="{89494308-BA84-0842-85BC-EBE8B07555EB}">
      <dsp:nvSpPr>
        <dsp:cNvPr id="0" name=""/>
        <dsp:cNvSpPr/>
      </dsp:nvSpPr>
      <dsp:spPr>
        <a:xfrm>
          <a:off x="481072" y="5304438"/>
          <a:ext cx="1342733" cy="10764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38107-0C07-3A4C-BFB7-8821C18B733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20D14-9194-8A49-AB5C-24B0D8B2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20D14-9194-8A49-AB5C-24B0D8B267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20D14-9194-8A49-AB5C-24B0D8B26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9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20D14-9194-8A49-AB5C-24B0D8B26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9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7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1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4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4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8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3566B-1662-0747-8C82-2558C6DAA96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05F32-233E-C048-AAF4-C3FDDA98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42913" y="5500777"/>
            <a:ext cx="3300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a typeface="Beirut" charset="-78"/>
                <a:cs typeface="Beirut" charset="-78"/>
              </a:rPr>
              <a:t>SUBMITTED TO :-</a:t>
            </a:r>
          </a:p>
          <a:p>
            <a:r>
              <a:rPr lang="en-US" sz="2000" b="1" dirty="0" smtClean="0">
                <a:ea typeface="Beirut" charset="-78"/>
                <a:cs typeface="Beirut" charset="-78"/>
              </a:rPr>
              <a:t>PROFESSOR DEVENDRA TIWARI</a:t>
            </a:r>
            <a:endParaRPr lang="en-US" sz="2000" b="1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a typeface="Beirut" charset="-78"/>
              <a:cs typeface="Beirut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2129" y="138410"/>
            <a:ext cx="7084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SEMINAR ON GEOFENCE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01038" y="5329238"/>
            <a:ext cx="3263457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SUBMITTED BY :-</a:t>
            </a:r>
          </a:p>
          <a:p>
            <a:r>
              <a:rPr lang="en-US" sz="2000" b="1" dirty="0" smtClean="0"/>
              <a:t>SAHIL MATHUR(15ECTCS083)</a:t>
            </a:r>
          </a:p>
          <a:p>
            <a:r>
              <a:rPr lang="en-US" sz="2000" b="1" dirty="0" smtClean="0"/>
              <a:t>AJAY SHARMA</a:t>
            </a:r>
          </a:p>
          <a:p>
            <a:r>
              <a:rPr lang="en-US" sz="2000" b="1" dirty="0" smtClean="0"/>
              <a:t>ABHINAV CHOUHAN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22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73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4801" y="6017761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Allows you to run </a:t>
            </a:r>
            <a:r>
              <a:rPr lang="en-US" dirty="0" err="1" smtClean="0"/>
              <a:t>javascript</a:t>
            </a:r>
            <a:r>
              <a:rPr lang="en-US" dirty="0" smtClean="0"/>
              <a:t> on the server.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844088" y="2959656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 side platform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 flipH="1">
            <a:off x="5529737" y="4713558"/>
            <a:ext cx="973456" cy="10133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38599" y="5823853"/>
            <a:ext cx="4305302" cy="719822"/>
          </a:xfrm>
          <a:prstGeom prst="ellipse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601075" y="2757488"/>
            <a:ext cx="1014413" cy="571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5609272" y="1475542"/>
            <a:ext cx="814387" cy="9572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14838" y="571500"/>
            <a:ext cx="34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Built on google chromes v8 engine</a:t>
            </a:r>
            <a:endParaRPr lang="en-US" dirty="0"/>
          </a:p>
        </p:txBody>
      </p:sp>
      <p:sp>
        <p:nvSpPr>
          <p:cNvPr id="24" name="Left Arrow 23"/>
          <p:cNvSpPr/>
          <p:nvPr/>
        </p:nvSpPr>
        <p:spPr>
          <a:xfrm>
            <a:off x="2400300" y="2757488"/>
            <a:ext cx="1157288" cy="63530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844089" y="2657476"/>
            <a:ext cx="2200274" cy="985838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2381" y="371475"/>
            <a:ext cx="4833939" cy="795145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162" y="2757488"/>
            <a:ext cx="1900237" cy="885826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67045" y="2975015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Single-threaded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81" y="2514600"/>
            <a:ext cx="2500313" cy="250031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371822" y="3546871"/>
            <a:ext cx="828675" cy="4714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773340" y="5280301"/>
            <a:ext cx="483394" cy="814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565288" y="3513654"/>
            <a:ext cx="807244" cy="435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5688804" y="1147645"/>
            <a:ext cx="554834" cy="8633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7797" y="351117"/>
            <a:ext cx="414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</a:t>
            </a:r>
            <a:r>
              <a:rPr lang="en-US" dirty="0" err="1" smtClean="0"/>
              <a:t>js</a:t>
            </a:r>
            <a:r>
              <a:rPr lang="en-US" dirty="0" smtClean="0"/>
              <a:t> web application server framework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47892" y="6388654"/>
            <a:ext cx="134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RESTFUL API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86813" y="3580090"/>
            <a:ext cx="320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Dynamically render HTML pages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6119" y="3459450"/>
            <a:ext cx="2568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 up </a:t>
            </a:r>
            <a:r>
              <a:rPr lang="en-US" smtClean="0"/>
              <a:t>middleware to</a:t>
            </a:r>
          </a:p>
          <a:p>
            <a:r>
              <a:rPr lang="en-US" dirty="0" smtClean="0"/>
              <a:t> respond to HTTP request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486208" y="203597"/>
            <a:ext cx="4900613" cy="7965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8956" y="3207543"/>
            <a:ext cx="2881419" cy="1114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4880" y="6293643"/>
            <a:ext cx="2721769" cy="564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786813" y="3333496"/>
            <a:ext cx="3204403" cy="8625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78293" y="166985"/>
            <a:ext cx="33654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GEOX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7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7827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dirty="0"/>
          </a:p>
          <a:p>
            <a:r>
              <a:rPr lang="en-US" sz="2400" b="1" i="1" dirty="0" smtClean="0"/>
              <a:t>“GEOX </a:t>
            </a:r>
            <a:r>
              <a:rPr lang="en-US" sz="2400" b="1" i="1" dirty="0"/>
              <a:t>is basically an automated attendance system that is being created to ease the paperwork </a:t>
            </a:r>
            <a:r>
              <a:rPr lang="en-US" sz="2400" b="1" i="1" dirty="0" smtClean="0"/>
              <a:t>and </a:t>
            </a:r>
          </a:p>
          <a:p>
            <a:r>
              <a:rPr lang="en-US" sz="2400" b="1" i="1" dirty="0" smtClean="0"/>
              <a:t>maintain </a:t>
            </a:r>
            <a:r>
              <a:rPr lang="en-US" sz="2400" b="1" i="1" dirty="0"/>
              <a:t>a attendance database of the student in institutes. We are using </a:t>
            </a:r>
            <a:r>
              <a:rPr lang="en-US" sz="2400" b="1" i="1" dirty="0" err="1"/>
              <a:t>geofence</a:t>
            </a:r>
            <a:r>
              <a:rPr lang="en-US" sz="2400" b="1" i="1" dirty="0"/>
              <a:t> as </a:t>
            </a:r>
            <a:r>
              <a:rPr lang="en-US" sz="2400" b="1" i="1" dirty="0" smtClean="0"/>
              <a:t>the main pillar to </a:t>
            </a:r>
            <a:r>
              <a:rPr lang="en-US" sz="2400" b="1" i="1" dirty="0"/>
              <a:t>fix this problem and a database </a:t>
            </a:r>
            <a:r>
              <a:rPr lang="en-US" sz="2400" b="1" i="1" dirty="0" err="1"/>
              <a:t>mongoDB</a:t>
            </a:r>
            <a:r>
              <a:rPr lang="en-US" sz="2400" b="1" i="1" dirty="0"/>
              <a:t> for storing students information</a:t>
            </a:r>
            <a:r>
              <a:rPr lang="en-US" sz="2400" b="1" i="1" dirty="0" smtClean="0"/>
              <a:t>.”</a:t>
            </a:r>
            <a:endParaRPr lang="en-US" sz="2400" b="1" i="1" dirty="0"/>
          </a:p>
          <a:p>
            <a:endParaRPr lang="en-US" sz="2400" b="1" i="1" dirty="0"/>
          </a:p>
        </p:txBody>
      </p:sp>
      <p:sp>
        <p:nvSpPr>
          <p:cNvPr id="6" name="Rectangle 5"/>
          <p:cNvSpPr/>
          <p:nvPr/>
        </p:nvSpPr>
        <p:spPr>
          <a:xfrm>
            <a:off x="3564500" y="281285"/>
            <a:ext cx="4434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What is GEOX?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62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9831" y="409872"/>
            <a:ext cx="6637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What is GEOFENCING?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57226" y="1743074"/>
            <a:ext cx="181930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800" b="1" i="1" dirty="0" smtClean="0"/>
              <a:t> “A </a:t>
            </a:r>
            <a:r>
              <a:rPr lang="en-US" sz="2800" b="1" i="1" dirty="0" err="1"/>
              <a:t>geofence</a:t>
            </a:r>
            <a:r>
              <a:rPr lang="en-US" sz="2800" b="1" i="1" dirty="0"/>
              <a:t> is a virtual fence or a perimeter around a physical location. </a:t>
            </a:r>
            <a:endParaRPr lang="en-US" sz="2800" b="1" i="1" dirty="0" smtClean="0"/>
          </a:p>
          <a:p>
            <a:pPr lvl="3"/>
            <a:r>
              <a:rPr lang="en-US" sz="2800" b="1" i="1" dirty="0"/>
              <a:t> </a:t>
            </a:r>
            <a:r>
              <a:rPr lang="en-US" sz="2800" b="1" i="1" dirty="0" err="1"/>
              <a:t>Geofencing</a:t>
            </a:r>
            <a:r>
              <a:rPr lang="en-US" sz="2800" b="1" i="1" dirty="0"/>
              <a:t> is a tool to connect the virtual experience with the offline </a:t>
            </a:r>
            <a:endParaRPr lang="en-US" sz="2800" b="1" i="1" dirty="0" smtClean="0"/>
          </a:p>
          <a:p>
            <a:pPr lvl="3"/>
            <a:r>
              <a:rPr lang="en-US" sz="2800" b="1" i="1" dirty="0" smtClean="0"/>
              <a:t>world’s </a:t>
            </a:r>
            <a:r>
              <a:rPr lang="en-US" sz="2800" b="1" i="1" dirty="0"/>
              <a:t>physical location</a:t>
            </a:r>
            <a:r>
              <a:rPr lang="en-US" sz="2800" b="1" i="1" dirty="0" smtClean="0"/>
              <a:t>.”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 smtClean="0"/>
          </a:p>
          <a:p>
            <a:endParaRPr lang="en-US" sz="28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3890962"/>
            <a:ext cx="5086350" cy="296703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84048" y="5393143"/>
            <a:ext cx="607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 When an object enters this area, something happens. </a:t>
            </a:r>
          </a:p>
          <a:p>
            <a:r>
              <a:rPr lang="en-US" b="1" i="1" dirty="0" smtClean="0"/>
              <a:t>Easy way to think about it a fence around your home. </a:t>
            </a:r>
          </a:p>
          <a:p>
            <a:r>
              <a:rPr lang="en-US" b="1" i="1" dirty="0" smtClean="0"/>
              <a:t>When someone enters your yard, the burglar alarm is activated.</a:t>
            </a:r>
            <a:endParaRPr lang="en-US" dirty="0"/>
          </a:p>
        </p:txBody>
      </p:sp>
      <p:sp>
        <p:nvSpPr>
          <p:cNvPr id="10" name="Double Brace 9"/>
          <p:cNvSpPr/>
          <p:nvPr/>
        </p:nvSpPr>
        <p:spPr>
          <a:xfrm>
            <a:off x="585788" y="5374481"/>
            <a:ext cx="5700712" cy="1112044"/>
          </a:xfrm>
          <a:prstGeom prst="bracePair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alpha val="0"/>
              </a:scheme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629025" y="5361026"/>
            <a:ext cx="46863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</a:t>
            </a:r>
            <a:r>
              <a:rPr 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eofence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0999" y="2085977"/>
            <a:ext cx="36290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“Create a virtual geographic boundary around (an area) by means of GPS or RFID technology, </a:t>
            </a:r>
          </a:p>
          <a:p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enabling software to trigger a response when a mobile device enters or leaves the area.”</a:t>
            </a:r>
          </a:p>
          <a:p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</a:br>
            <a:endParaRPr lang="en-US" sz="2400" b="1" i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400" b="1" i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8100" y="295573"/>
            <a:ext cx="8367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Creating a </a:t>
            </a:r>
            <a:r>
              <a:rPr 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Virtual parameter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68834162"/>
              </p:ext>
            </p:extLst>
          </p:nvPr>
        </p:nvGraphicFramePr>
        <p:xfrm>
          <a:off x="0" y="151447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7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4288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2393" y="2151727"/>
            <a:ext cx="379385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Sends a </a:t>
            </a:r>
          </a:p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push notification</a:t>
            </a:r>
          </a:p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as the</a:t>
            </a:r>
          </a:p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user enters</a:t>
            </a:r>
          </a:p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the </a:t>
            </a:r>
            <a:r>
              <a:rPr lang="en-US" sz="40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geofence</a:t>
            </a:r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5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6413" y="5288340"/>
            <a:ext cx="72666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GEOX  PROVIDES COMPREHENSIVE  UI</a:t>
            </a:r>
            <a:endParaRPr lang="en-U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1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6854" y="2824818"/>
            <a:ext cx="35142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PROBLEMS 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FACED   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15" y="2967335"/>
            <a:ext cx="1036638" cy="979984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8648697" y="1883896"/>
            <a:ext cx="495304" cy="857250"/>
          </a:xfrm>
          <a:prstGeom prst="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46821" y="985927"/>
            <a:ext cx="343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MANUAL CREATION OF DATABASE</a:t>
            </a:r>
            <a:endParaRPr lang="en-US" b="1" dirty="0"/>
          </a:p>
        </p:txBody>
      </p:sp>
      <p:sp>
        <p:nvSpPr>
          <p:cNvPr id="9" name="Down Arrow 8"/>
          <p:cNvSpPr/>
          <p:nvPr/>
        </p:nvSpPr>
        <p:spPr>
          <a:xfrm>
            <a:off x="8718902" y="4440198"/>
            <a:ext cx="495304" cy="928688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37446" y="5789019"/>
            <a:ext cx="224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LOTS OF PAPERWORK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52" y="5729564"/>
            <a:ext cx="759387" cy="644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888" y="857616"/>
            <a:ext cx="650240" cy="65024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840062" y="5419963"/>
            <a:ext cx="4607878" cy="12645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94714" y="489793"/>
            <a:ext cx="5307965" cy="1385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4315735" y="3132694"/>
            <a:ext cx="3065083" cy="431260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7072" y="2967335"/>
            <a:ext cx="261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 consuming</a:t>
            </a:r>
            <a:endParaRPr lang="en-US" sz="28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64" y="2913714"/>
            <a:ext cx="650240" cy="65024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81242" y="2586038"/>
            <a:ext cx="3757613" cy="1361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9537" y="2824818"/>
            <a:ext cx="39147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Problems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Overcome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2800848"/>
              </p:ext>
            </p:extLst>
          </p:nvPr>
        </p:nvGraphicFramePr>
        <p:xfrm>
          <a:off x="285750" y="314326"/>
          <a:ext cx="84455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593013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Rectangle 5"/>
          <p:cNvSpPr/>
          <p:nvPr/>
        </p:nvSpPr>
        <p:spPr>
          <a:xfrm>
            <a:off x="8005918" y="1795760"/>
            <a:ext cx="41860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Flowchart for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User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698875"/>
            <a:ext cx="2017986" cy="20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0"/>
            <a:ext cx="12192000" cy="6872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05918" y="1795760"/>
            <a:ext cx="41860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Flowchart for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Admin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406" y="3735824"/>
            <a:ext cx="1949105" cy="1949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00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4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3594" y="5696246"/>
            <a:ext cx="81642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Screenshots of the GEOX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55833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35007" y="2551836"/>
            <a:ext cx="1880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Dash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board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03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5488" cy="68579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713" y="2551836"/>
            <a:ext cx="1596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login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9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2" y="-19872"/>
            <a:ext cx="12192000" cy="6858000"/>
          </a:xfrm>
          <a:noFill/>
        </p:spPr>
      </p:pic>
      <p:sp>
        <p:nvSpPr>
          <p:cNvPr id="6" name="TextBox 5"/>
          <p:cNvSpPr txBox="1"/>
          <p:nvPr/>
        </p:nvSpPr>
        <p:spPr>
          <a:xfrm>
            <a:off x="4565885" y="3196493"/>
            <a:ext cx="3880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	CDAC</a:t>
            </a:r>
          </a:p>
          <a:p>
            <a:r>
              <a:rPr lang="en-US" sz="2400" b="1" dirty="0" smtClean="0"/>
              <a:t>(CENTRE FOR DEVELOPMENT</a:t>
            </a:r>
          </a:p>
          <a:p>
            <a:r>
              <a:rPr lang="en-US" sz="2400" b="1" dirty="0" smtClean="0"/>
              <a:t> OF ADVANCE COMPUTING)</a:t>
            </a:r>
          </a:p>
          <a:p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16592" y="1287738"/>
            <a:ext cx="7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ESTB.</a:t>
            </a:r>
          </a:p>
          <a:p>
            <a:r>
              <a:rPr lang="en-US" b="1" dirty="0" smtClean="0"/>
              <a:t>1988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892241" y="3573922"/>
            <a:ext cx="1644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PARAM 8000 </a:t>
            </a:r>
          </a:p>
          <a:p>
            <a:r>
              <a:rPr lang="en-US" b="1" dirty="0" err="1" smtClean="0"/>
              <a:t>i.e</a:t>
            </a:r>
            <a:r>
              <a:rPr lang="en-US" b="1" dirty="0" smtClean="0"/>
              <a:t> the first </a:t>
            </a:r>
          </a:p>
          <a:p>
            <a:r>
              <a:rPr lang="en-US" b="1" dirty="0" smtClean="0"/>
              <a:t>supercomputer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1" y="2819065"/>
            <a:ext cx="776211" cy="7548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75621" y="5991726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Research in diversified field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01" y="3024300"/>
            <a:ext cx="769657" cy="7696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0335" y="3982185"/>
            <a:ext cx="19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Widely spread </a:t>
            </a:r>
          </a:p>
          <a:p>
            <a:r>
              <a:rPr lang="en-US" b="1" dirty="0" smtClean="0"/>
              <a:t>across many cities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43" y="1087576"/>
            <a:ext cx="769657" cy="7696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67" y="5783285"/>
            <a:ext cx="812800" cy="812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83698" y="-33002"/>
            <a:ext cx="8329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INTERNSHIP ORGANIZATION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59418" y="3197481"/>
            <a:ext cx="4470763" cy="14038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027867" y="977212"/>
            <a:ext cx="2153507" cy="10179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28614" y="2696705"/>
            <a:ext cx="2214562" cy="21535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9486901" y="2559072"/>
            <a:ext cx="2031747" cy="22911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915611" y="5619180"/>
            <a:ext cx="4552899" cy="1114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8559282" y="3409128"/>
            <a:ext cx="814387" cy="384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/>
          <p:cNvSpPr/>
          <p:nvPr/>
        </p:nvSpPr>
        <p:spPr>
          <a:xfrm>
            <a:off x="3089755" y="3483584"/>
            <a:ext cx="833220" cy="380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020610" y="2214563"/>
            <a:ext cx="395982" cy="6045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6031764" y="4751381"/>
            <a:ext cx="320592" cy="664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4405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12218" y="2551836"/>
            <a:ext cx="21259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Signup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5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851535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15351" y="2551836"/>
            <a:ext cx="367664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Attendance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list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37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ge result for mean stac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7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0"/>
            <a:ext cx="7134225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64324" y="2224385"/>
            <a:ext cx="522209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TECHNOLOGIES 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USED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1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3"/>
            <a:ext cx="12192001" cy="6860033"/>
          </a:xfr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93" y="744777"/>
            <a:ext cx="2241320" cy="1384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0420" y="6080403"/>
            <a:ext cx="672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“IT ALLOWS USER TO JUMP TO OTHER LOCATION BY PROVIDING LINK”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21681" y="5672138"/>
            <a:ext cx="8643937" cy="1185862"/>
          </a:xfrm>
          <a:prstGeom prst="rect">
            <a:avLst/>
          </a:prstGeom>
          <a:noFill/>
          <a:ln w="1111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739" y="195560"/>
            <a:ext cx="10610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“DESCRIBES THE STYLE OF HTML”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0"/>
            <a:ext cx="12215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358</TotalTime>
  <Words>327</Words>
  <Application>Microsoft Macintosh PowerPoint</Application>
  <PresentationFormat>Widescreen</PresentationFormat>
  <Paragraphs>88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Beirut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Prakhar Mathur</dc:creator>
  <cp:lastModifiedBy>Prakhar Mathur</cp:lastModifiedBy>
  <cp:revision>35</cp:revision>
  <dcterms:created xsi:type="dcterms:W3CDTF">2018-11-01T19:54:05Z</dcterms:created>
  <dcterms:modified xsi:type="dcterms:W3CDTF">2018-11-02T01:52:07Z</dcterms:modified>
</cp:coreProperties>
</file>